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77" r:id="rId5"/>
    <p:sldId id="278" r:id="rId6"/>
    <p:sldId id="279" r:id="rId7"/>
    <p:sldId id="283" r:id="rId8"/>
    <p:sldId id="280" r:id="rId9"/>
    <p:sldId id="273" r:id="rId10"/>
    <p:sldId id="274" r:id="rId11"/>
    <p:sldId id="282" r:id="rId12"/>
    <p:sldId id="276" r:id="rId13"/>
    <p:sldId id="268" r:id="rId14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메이플스토리" panose="02000300000000000000" pitchFamily="2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76" autoAdjust="0"/>
    <p:restoredTop sz="93844" autoAdjust="0"/>
  </p:normalViewPr>
  <p:slideViewPr>
    <p:cSldViewPr snapToGrid="0">
      <p:cViewPr varScale="1">
        <p:scale>
          <a:sx n="108" d="100"/>
          <a:sy n="108" d="100"/>
        </p:scale>
        <p:origin x="11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4D871-9B75-4CF2-B05B-C10BE2AD6D0E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07B9E-8872-4F37-83FA-A09C815CB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169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72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95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61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876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65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158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765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19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06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FB47-A7A6-4F53-914F-C6EA176D857D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399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B9BBD-5688-47AE-A557-3B587363CEFA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20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14A3-B26E-44C7-8B9A-FEA21CDC018E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27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048C-3EC4-4EA2-B843-305DA6A16917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288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9C31-F3D2-481A-BB72-A5D7C195F008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7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D519-95A8-4B37-A72B-C8799EE68CE3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05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CCAA2-7ABD-4E23-8BDC-AB16B9EA17DF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AD1A-6086-4DA4-BE09-9727A65B3B66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51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2399-E5A3-4865-98FC-72B899DB4862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0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C15C0-3381-4E52-B098-1DBE3040BE9F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54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D22F-B88F-46A9-B07E-7D7D62E065C8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37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15EB4-A8C6-4804-AF80-08E26E6479B6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34354EA7-2DE1-4287-B182-9E3F397FDC6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97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jpeg"/><Relationship Id="rId9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8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Game Designer</a:t>
            </a:r>
            <a:endParaRPr lang="ko-KR" altLang="en-US" sz="8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 트 폴 리 오</a:t>
            </a:r>
            <a:endParaRPr lang="ko-KR" altLang="en-US" sz="4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180253" y="4530467"/>
            <a:ext cx="5328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5302732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6074997"/>
            <a:ext cx="540000" cy="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852" y="4615801"/>
            <a:ext cx="130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 건 호</a:t>
            </a:r>
            <a:endParaRPr lang="en-US" altLang="ko-KR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852" y="5341899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010-5285-2385</a:t>
            </a:r>
            <a:endParaRPr lang="en-US" altLang="ko-KR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852" y="6114164"/>
            <a:ext cx="278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rjsgh2119@gmail.com</a:t>
            </a:r>
            <a:endParaRPr lang="en-US" altLang="ko-KR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78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2D </a:t>
            </a:r>
            <a:r>
              <a:rPr lang="ko-KR" altLang="en-US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배틀 아레나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01157" y="1706278"/>
            <a:ext cx="1239657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 게임 화면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40815" y="3679175"/>
            <a:ext cx="1312872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시작 및 맵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06259" y="2161006"/>
            <a:ext cx="4320000" cy="151816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 ID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IP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입력하여 게임 시작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위치에서 플레이어 시작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매판 랜덤 벽 생성으로 인한 랜덤 맵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 WASD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이동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 왼쪽 클릭으로 총 발사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탄알 소진 시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재장전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10601" y="1706278"/>
            <a:ext cx="103279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84030" y="5759520"/>
            <a:ext cx="1812001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플레이어와의 전투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4030" y="3687885"/>
            <a:ext cx="1916776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ID, IP </a:t>
            </a: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타이틀 화면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453414" y="5759519"/>
            <a:ext cx="214242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HP </a:t>
            </a: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소진으로 인한 게임 패배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366651" y="4123726"/>
            <a:ext cx="179136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C++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2D 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온라인 슈팅 게임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탑 뷰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</a:p>
          <a:p>
            <a:pPr>
              <a:defRPr/>
            </a:pP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C++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인원 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29" y="2160754"/>
            <a:ext cx="2080385" cy="1440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28" y="4157938"/>
            <a:ext cx="2080385" cy="14400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946" y="4178352"/>
            <a:ext cx="2080385" cy="144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3947" y="2161007"/>
            <a:ext cx="2080385" cy="144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187" y="4670997"/>
            <a:ext cx="618621" cy="1080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5126" y="4670997"/>
            <a:ext cx="516592" cy="10800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2096" y="4670997"/>
            <a:ext cx="1437025" cy="1080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2483" y="4679519"/>
            <a:ext cx="757421" cy="108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6757" y="4679519"/>
            <a:ext cx="123760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5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</a:t>
            </a:r>
            <a:r>
              <a:rPr lang="en-US" altLang="ko-KR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(02)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7452" y="1308296"/>
            <a:ext cx="37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샌드박스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플랫포머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1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인칭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3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인칭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C++, Unreal Engine4 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인원 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41" y="2101631"/>
            <a:ext cx="1920000" cy="1080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489843" y="3279921"/>
            <a:ext cx="829710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모드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6103732" y="1690688"/>
            <a:ext cx="0" cy="4680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984" y="2093859"/>
            <a:ext cx="1920000" cy="108000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920282" y="3279921"/>
            <a:ext cx="819963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인벤토리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40" y="3592574"/>
            <a:ext cx="1920000" cy="108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983" y="3577030"/>
            <a:ext cx="1920000" cy="108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140" y="5083517"/>
            <a:ext cx="1920000" cy="108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0983" y="5083517"/>
            <a:ext cx="1920000" cy="1080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384917" y="4763676"/>
            <a:ext cx="1001309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모드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633174" y="4763676"/>
            <a:ext cx="1394178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타겟팅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62976" y="6232366"/>
            <a:ext cx="1477250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 블록 흐르는 모습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17756" y="6232366"/>
            <a:ext cx="1709632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용암 블록 커맨드 적용 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40225" y="1706278"/>
            <a:ext cx="1200589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 게임 화면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26479" y="1706278"/>
            <a:ext cx="1016917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828699" y="2161006"/>
            <a:ext cx="4680000" cy="17778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캐릭터는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WASD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이동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R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배치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모드 변경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 U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배치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 변경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I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인벤토리 열기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O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저장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모드 왼쪽 클릭은 블록 배치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오른쪽 클릭은 블록 제거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모드 왼쪽 클릭은 커맨드 리스트 열기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 왼쪽 클릭은 타겟 지정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Q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회귀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E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가속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시작 시 또는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저장된 맵 불러오기 가능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모드에서 블록을 배치하고 커맨드 모드로 블록 컨트롤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모드에서 만든 맵을 즐기기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412855" y="4123726"/>
            <a:ext cx="3329282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C++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일부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Unreal Engine4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9822" y="4763676"/>
            <a:ext cx="2046657" cy="10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9975" y="4763676"/>
            <a:ext cx="1347353" cy="10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7623" y="4759854"/>
            <a:ext cx="815247" cy="10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8016" y="4759854"/>
            <a:ext cx="458919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0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045" y="3859537"/>
            <a:ext cx="1700000" cy="7200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이해도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41596" y="5625626"/>
            <a:ext cx="9521604" cy="6810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위와 같이 다양한 게임 장르에서 높은 게임 이해도를 바탕으로 높은 순위에 등극하기도 했으며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대회에 나간 적도 있습니다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ctr"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또한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단순히 게임 플레이에만 집중하지 않고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내가 잘한다고 생각하는 분야의 공략 글을 작성하기도 하며 게임의 이해도를 높여왔습니다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20" name="Picture 2" descr="https://cdn.discordapp.com/attachments/860753847588356120/897479729471451187/A3__Screenshot_2020.03.12_23.51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28" y="1918955"/>
            <a:ext cx="192142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930828" y="3131409"/>
            <a:ext cx="183227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A3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배틀로얄 순위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13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64" y="3772771"/>
            <a:ext cx="1918946" cy="108000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391270" y="3106725"/>
            <a:ext cx="189690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이터널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리턴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랭킹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267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881" y="1924180"/>
            <a:ext cx="567614" cy="1080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104745" y="3106725"/>
            <a:ext cx="2397538" cy="3234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이터널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리턴 솔로 대회 결승 진출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 descr="https://cdn.discordapp.com/attachments/860753847588356120/897480552318378054/unknow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257" y="1868540"/>
            <a:ext cx="191142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868194" y="2613286"/>
            <a:ext cx="365777" cy="1095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https://cdn.discordapp.com/attachments/860753847588356120/897485203155607552/unknow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649" y="1876928"/>
            <a:ext cx="216339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5478803" y="3120763"/>
            <a:ext cx="2455088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이터널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리턴 캠퍼스 배 결승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진출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0828" y="5000112"/>
            <a:ext cx="1801263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미니어스 모험 순위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425984" y="2262955"/>
            <a:ext cx="466306" cy="105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10" descr="https://cdn.discordapp.com/attachments/860753847588356120/897482736879677471/unknown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r="23566"/>
          <a:stretch/>
        </p:blipFill>
        <p:spPr bwMode="auto">
          <a:xfrm>
            <a:off x="3686679" y="3883813"/>
            <a:ext cx="378069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4347008" y="5000112"/>
            <a:ext cx="2545281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파티파티 데코플레이 공략 글 작성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7" name="Picture 8" descr="https://cdn.discordapp.com/attachments/860753847588356120/897480639052406854/unknow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686" y="3714202"/>
            <a:ext cx="192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8533062" y="5000112"/>
            <a:ext cx="1516460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엘리온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전장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64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001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180253" y="4530467"/>
            <a:ext cx="5328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5302732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6074997"/>
            <a:ext cx="540000" cy="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852" y="4615801"/>
            <a:ext cx="130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 건 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852" y="5341899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010-5285-2385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853" y="6114164"/>
            <a:ext cx="2548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rjsgh2119@gmail.com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524000" y="178178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이상입니다</a:t>
            </a:r>
            <a:r>
              <a:rPr lang="en-US" altLang="ko-KR" sz="8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8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</a:t>
            </a:r>
            <a:r>
              <a:rPr lang="ko-KR" altLang="en-US" b="1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</a:t>
            </a:r>
            <a:r>
              <a:rPr lang="ko-KR" altLang="en-US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경험</a:t>
            </a:r>
            <a:endParaRPr lang="ko-KR" altLang="en-US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317481" cy="4532972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19.09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 </a:t>
            </a:r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19.10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Conquest </a:t>
            </a:r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모바일 전략 시뮬레이션 게임</a:t>
            </a:r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endParaRPr lang="en-US" altLang="ko-KR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19.11 ~ 19.12		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부서진 세계 </a:t>
            </a:r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모바일 수집형 </a:t>
            </a:r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RPG </a:t>
            </a:r>
            <a:r>
              <a:rPr lang="ko-KR" altLang="en-US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</a:t>
            </a:r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endParaRPr lang="en-US" altLang="ko-KR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20.09 ~ 20.12		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 </a:t>
            </a:r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횡스크롤 </a:t>
            </a:r>
            <a:r>
              <a:rPr lang="ko-KR" altLang="en-US" sz="2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메트로배니아</a:t>
            </a:r>
            <a:r>
              <a:rPr lang="ko-KR" altLang="en-US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플랫포머 게임</a:t>
            </a:r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21.01 ~ 21.08		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 </a:t>
            </a:r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(3D </a:t>
            </a:r>
            <a:r>
              <a:rPr lang="ko-KR" altLang="en-US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샌드박스 플랫포머 게임</a:t>
            </a:r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</a:t>
            </a:r>
            <a:r>
              <a:rPr lang="en-US" altLang="ko-KR" sz="2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졸업작품</a:t>
            </a:r>
            <a:r>
              <a:rPr lang="en-US" altLang="ko-KR" sz="2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</a:p>
          <a:p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21.03 ~ 21.06		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라스트 원 </a:t>
            </a:r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(2D </a:t>
            </a:r>
            <a:r>
              <a:rPr lang="ko-KR" altLang="en-US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추리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전략 게임</a:t>
            </a:r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08667" y="2300777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08667" y="3332260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08667" y="4363743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08667" y="5295727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08667" y="6309626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74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</a:t>
            </a:r>
            <a:r>
              <a:rPr lang="ko-KR" altLang="en-US" b="1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</a:t>
            </a:r>
            <a:r>
              <a:rPr lang="ko-KR" altLang="en-US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경험</a:t>
            </a:r>
            <a:endParaRPr lang="ko-KR" altLang="en-US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532972"/>
          </a:xfrm>
        </p:spPr>
        <p:txBody>
          <a:bodyPr>
            <a:normAutofit/>
          </a:bodyPr>
          <a:lstStyle/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19.09 ~ 19.12		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드래곤 플라이트 </a:t>
            </a:r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(Python_</a:t>
            </a:r>
            <a:r>
              <a:rPr lang="ko-KR" altLang="en-US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 스크롤 액션 슈팅 게임</a:t>
            </a:r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endParaRPr lang="en-US" altLang="ko-KR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20.09 ~ 20.12		2D Battle Arena </a:t>
            </a:r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(C++_2D </a:t>
            </a:r>
            <a:r>
              <a:rPr lang="ko-KR" altLang="en-US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온라인 슈팅 게임</a:t>
            </a:r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21.01 ~ 21.08		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 </a:t>
            </a:r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(Unreal Engine5, C++_</a:t>
            </a:r>
          </a:p>
          <a:p>
            <a:pPr marL="0" indent="0">
              <a:buNone/>
            </a:pPr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                                  3D </a:t>
            </a:r>
            <a:r>
              <a:rPr lang="ko-KR" altLang="en-US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샌드박스 플랫포머 게임</a:t>
            </a:r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</a:t>
            </a:r>
            <a:r>
              <a:rPr lang="en-US" altLang="ko-KR" sz="2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졸업작품</a:t>
            </a:r>
            <a:r>
              <a:rPr lang="en-US" altLang="ko-KR" sz="2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</a:p>
          <a:p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08667" y="2800388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08667" y="3831871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08667" y="5273588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5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630315" y="365125"/>
            <a:ext cx="10723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Conquest(</a:t>
            </a:r>
            <a:r>
              <a:rPr lang="ko-KR" altLang="en-US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정복</a:t>
            </a:r>
            <a:r>
              <a:rPr lang="en-US" altLang="ko-KR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96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208016" y="3945902"/>
            <a:ext cx="668706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22487" y="2106738"/>
            <a:ext cx="468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용사들의 침입으로부터 </a:t>
            </a: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던전을 지키고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마을을 침략하는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컨셉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용사들의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침입을 막으며 필드의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마을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점령하면 클리어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클리어 시 히든피스 힌트 제공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캐릭터는 종족과 권능에 따라 특수 능력을 가짐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명령 목록 중 하루에 한 번 선택하여 실행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명령 실행을 마치면 하루가 경과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일정 날짜가 지날 때마다 용사들이 침입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단계의 난이도 설정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이는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 </a:t>
            </a:r>
            <a:r>
              <a:rPr lang="ko-KR" altLang="en-US" sz="1400" dirty="0" err="1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회차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유도하기 위함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모바일 전략 시뮬레이션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탑 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</a:t>
            </a:r>
            <a:endParaRPr lang="en-US" altLang="ko-KR" b="1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49" y="4536199"/>
            <a:ext cx="2526626" cy="14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49" y="2437867"/>
            <a:ext cx="2550000" cy="14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282" y="2428236"/>
            <a:ext cx="2578745" cy="14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230" y="4536199"/>
            <a:ext cx="2569471" cy="144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418722" y="3945902"/>
            <a:ext cx="665831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세계관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31396" y="6044769"/>
            <a:ext cx="1228098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마을 침략 방법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00831" y="6044769"/>
            <a:ext cx="129295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침입 방어 방법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17695" y="4557657"/>
            <a:ext cx="4680000" cy="932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처음 해본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PPT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기획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세계관과 게임 플레이를 너무 크게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설정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높은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PPT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완성도를 위해 과하게 많은 것을 넣어 지저분함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장문이 많아 가독성이 매우 떨어짐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25162" y="5649087"/>
            <a:ext cx="4680000" cy="7072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 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할 수 있는 기획과 하고 싶은 기획의 차이를 깨달음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읽는 사람을 생각하며 기획서를 작성해야 한다는 것을 깨달음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68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부서진 세계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242495" y="3333036"/>
            <a:ext cx="72864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세계관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모바일 수집형 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RPG	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탑 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뷰</a:t>
            </a:r>
            <a:endParaRPr lang="en-US" altLang="ko-KR" b="1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784" y="2153643"/>
            <a:ext cx="1691442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15" y="2055882"/>
            <a:ext cx="1693460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54" y="3685802"/>
            <a:ext cx="1655065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865" y="3549036"/>
            <a:ext cx="1757175" cy="10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0814" y="5123442"/>
            <a:ext cx="1698242" cy="108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315" y="5097934"/>
            <a:ext cx="1695142" cy="108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29810" y="4823542"/>
            <a:ext cx="121294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영웅 속성 설정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76444" y="6327128"/>
            <a:ext cx="879151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 효과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29049" y="3281940"/>
            <a:ext cx="94322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컨셉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99582" y="4798338"/>
            <a:ext cx="100653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능력치 설정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65738" y="6327128"/>
            <a:ext cx="1235468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영웅 모집 설정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27239" y="2106738"/>
            <a:ext cx="468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차원의 탑에서 멸망하여 부서진 세계의 과거를 바꾸는 컨셉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스토리 라인에 따라 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층부터 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층까지 클리어하면 클리어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영웅들의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직업은 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속성은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상태이상 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endParaRPr lang="en-US" altLang="ko-KR" sz="1400" dirty="0" smtClean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능력치 종류 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14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버프 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특수 타입 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endParaRPr lang="en-US" altLang="ko-KR" sz="1400" dirty="0" smtClean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공략대는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인까지 설정 가능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6 .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전투는 턴 제로 진행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영웅 모집은 뽑기로 진행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영웅 별로 뽑을 수 있는 수의 제한이 있어 천장 형성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827239" y="4548186"/>
            <a:ext cx="4680000" cy="932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처음 해본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Word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기획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가독성을 위해 두 페이지로 문서를 보도록 템플릿 설정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과하게 많은 설정 값으로 인한 전투 기획 어려움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825369" y="5649087"/>
            <a:ext cx="4680000" cy="7072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 </a:t>
            </a:r>
          </a:p>
          <a:p>
            <a:pPr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우선 집중하여 기획해야 하는 것은 게임플레이라는 것을 깨달음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많은 세부 능력치가 높은 게임 완성도는 아니라는 것을 깨달음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3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</a:t>
            </a:r>
            <a:r>
              <a:rPr lang="en-US" altLang="ko-KR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(01)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96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3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 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메트로배니아 플랫포머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 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사이드 뷰</a:t>
            </a:r>
            <a:endParaRPr lang="en-US" altLang="ko-KR" b="1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65" y="3666417"/>
            <a:ext cx="1941840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804" y="3659799"/>
            <a:ext cx="1906715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41" y="2121666"/>
            <a:ext cx="1913143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09" y="5156845"/>
            <a:ext cx="1917551" cy="10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8186" y="5099355"/>
            <a:ext cx="1906265" cy="108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119239" y="3311728"/>
            <a:ext cx="992313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진행 흐름도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07868" y="4808993"/>
            <a:ext cx="1578340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회귀 설정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7868" y="6311207"/>
            <a:ext cx="1588081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가로 맵 레벨 디자인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20932" y="3311728"/>
            <a:ext cx="119411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종류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518344" y="4808993"/>
            <a:ext cx="215484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오브젝트의 시간에 따른 변화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773010" y="6311207"/>
            <a:ext cx="161966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세로 맵 레벨 디자인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28699" y="2106738"/>
            <a:ext cx="468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과거로 시간을 돌리기 위한 마녀의 모험이라는 컨셉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메트로배니아 장르로 게임 진행에 따라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스킬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개방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유물을 모으면 시간의 힘이 강해져 스킬 해방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유물을 모아 강해진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힘으로 과거로 가면 클리어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마법은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정지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가속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오브젝트에 시간 마법 사용 가능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이로 길을 막는 퍼즐 해결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일정 오브젝트는 저항이 높아 유물을 모아야 마법 사용 가능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28699" y="4557657"/>
            <a:ext cx="4680000" cy="6646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 작품으로써 적절한 개발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기획 난이도가 목표였음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하지만 메트로배니아 적인 맵 구성이 매우 어려움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시간 마법을 컨트롤 할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UI, UX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설계 어려움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7430" y="5361611"/>
            <a:ext cx="4680000" cy="949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 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팀원들간의 소통으로 많은 기획을 수정하기로 결정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 작품은 좋은 게임보단 자신의 기술을 보여 줄 수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있는 게임이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중요하다는 것을 깨달음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6190" y="2121666"/>
            <a:ext cx="191933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8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688383" y="365125"/>
            <a:ext cx="106654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</a:t>
            </a:r>
            <a:r>
              <a:rPr lang="en-US" altLang="ko-KR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(02)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96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01206" y="781175"/>
            <a:ext cx="6152594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3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 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샌드박스 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플랫포머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 1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인칭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3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인칭</a:t>
            </a:r>
            <a:endParaRPr lang="en-US" altLang="ko-KR" b="1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19239" y="3311728"/>
            <a:ext cx="992313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메이커 모드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36342" y="4770778"/>
            <a:ext cx="97824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49912" y="6311207"/>
            <a:ext cx="1342742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블록 예시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41719" y="3311728"/>
            <a:ext cx="1206586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사용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30" y="4808993"/>
            <a:ext cx="136522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적용 예시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048649" y="6311206"/>
            <a:ext cx="115255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종류 구분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28699" y="2106738"/>
            <a:ext cx="468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직접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맵을 만들고 맵을 공유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하여 클리어하는 컨셉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마법이라는 요소를 사용하여 맵 제작 가능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블록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이라는 요소를 사용하여 다양한 상황 구현 가능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메이커 모드와 플레이 모드가 구분되어 있음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메이커 모드는 맵을 만드는 모드로 블록은 동작하지 않음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모드는 캐릭터로 플레이하는 모드로 블록들이 움직임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얼음 블록 옆에 불 블록을 놓으면 얼음이 녹기도 함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블록으로 텔레포트나 데미지 부여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단순 이동 등 가능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28699" y="4557657"/>
            <a:ext cx="4680000" cy="6646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 작품을 통과하기 위하여 게임 성이 아닌 기술적 요소를 다양하게 넣어야 했음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그래픽 적인 요소나 세세한 디테일이 아쉬움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7430" y="5361611"/>
            <a:ext cx="4680000" cy="949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 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작품으로 졸업 작품 과제를 통과함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1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년에 가까운 기간의 개발 기간을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명의 인원이 거치면서 많은 문제를 경험하고 해결하며 많은 발전을 하였음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83" y="2106738"/>
            <a:ext cx="1913258" cy="10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127" y="5128100"/>
            <a:ext cx="1944000" cy="10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838" y="2114353"/>
            <a:ext cx="1946953" cy="108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429" y="3632764"/>
            <a:ext cx="1917679" cy="108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7838" y="3625455"/>
            <a:ext cx="1910289" cy="108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921" y="5158790"/>
            <a:ext cx="191684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9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라스트 원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52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2D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추리 전략 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탑 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뷰</a:t>
            </a:r>
            <a:endParaRPr lang="en-US" altLang="ko-KR" b="1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180" y="2120079"/>
            <a:ext cx="1908550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70" y="2120079"/>
            <a:ext cx="1909924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88" y="3659580"/>
            <a:ext cx="1915109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133" y="5150975"/>
            <a:ext cx="1917242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42" y="5168971"/>
            <a:ext cx="1926000" cy="10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2333" y="3659799"/>
            <a:ext cx="1904501" cy="10800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36342" y="6311207"/>
            <a:ext cx="794131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설계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23930" y="3298618"/>
            <a:ext cx="136132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진행 흐름도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679134" y="6311207"/>
            <a:ext cx="178038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예외 상황에 대한 기획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41498" y="3311728"/>
            <a:ext cx="72442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세계관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83728" y="4808993"/>
            <a:ext cx="1027229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생존자 직업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38200" y="4808993"/>
            <a:ext cx="1402753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기획 방향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28699" y="2106738"/>
            <a:ext cx="4680000" cy="15476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어딘지 모를 장소를 벗어나기 위하여 노력하는 컨셉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추리와 전략으로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최후의 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되면 클리어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범인이 정해진 것이 아닌 게임 중에 자신이 선택할 수 있음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 </a:t>
            </a:r>
            <a:r>
              <a:rPr lang="ko-KR" altLang="en-US" sz="1400" dirty="0" err="1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파밍을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통한 아이템 제작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진행되는 전략 게임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죽은 시체의 발견을 통하여 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범인을 찾는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추리 게임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죽어도 즐길 수 있는 원혼 캐릭터 설정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 별로 직업을 가져 다양한 변수 창출이 가능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828699" y="4188334"/>
            <a:ext cx="4680000" cy="13221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 작품 후의 기획으로 경험한 것을 최대한 포함하려 함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공동 기획을 위해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방향과 </a:t>
            </a: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기획의 방향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중점을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명시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진행 도중 발생할 여러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예외들을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미리 예측한 기획 추구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꾸미기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위한 기획의 요소를 빼고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게임의 뼈대를 튼튼하게 하기 위한 기획을 하려 함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다만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그로 인하여 기획의 진행 속도가 매우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느려 짐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828697" y="5649088"/>
            <a:ext cx="4680000" cy="7072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ko-KR" altLang="en-US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</a:t>
            </a:r>
          </a:p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좋은 내용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가독성 등도 중요하지만 결국 절대적인 분량이     </a:t>
            </a: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부족하면 </a:t>
            </a:r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미완성된 기획이 될 수 밖에 없다는 것을 깨달음</a:t>
            </a:r>
            <a:r>
              <a:rPr lang="en-US" altLang="ko-KR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893027" y="3767514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97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6" y="4254681"/>
            <a:ext cx="1168155" cy="14400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드래곤 플라이트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977197" y="3679176"/>
            <a:ext cx="1888032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처치 후 동전 드랍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06259" y="2161007"/>
            <a:ext cx="4320000" cy="18440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A, 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키를 사용한 캐릭터 이동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공격은 자동 공격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2.  5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라인 동시에 출현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숲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황무지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화산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공허 등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종의 맵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진행에 따른 난이도 상승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처치 시 동전 드랍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동전으로 캐릭터 강화 가능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6.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공격력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공격 속도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HP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회복 등의 강화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 거리로 랭킹 시스템 구현</a:t>
            </a:r>
            <a:endParaRPr lang="en-US" altLang="ko-KR" sz="1400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13" y="2125430"/>
            <a:ext cx="1168155" cy="144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436" y="2138357"/>
            <a:ext cx="1168155" cy="144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029" y="4254681"/>
            <a:ext cx="1168155" cy="14400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340528" y="5817832"/>
            <a:ext cx="197813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일정 거리 이동 후 맵 변경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03682" y="3652953"/>
            <a:ext cx="1747350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일정 시간 마다 </a:t>
            </a:r>
            <a:r>
              <a:rPr lang="ko-KR" altLang="en-US" sz="1400" dirty="0" err="1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화염구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865" y="2141584"/>
            <a:ext cx="118495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7952" y="4254681"/>
            <a:ext cx="1195743" cy="144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539" y="4254681"/>
            <a:ext cx="1194419" cy="144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6221" y="4281158"/>
            <a:ext cx="1197070" cy="14400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729184" y="3652953"/>
            <a:ext cx="1020057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능력치 강화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317997" y="5821977"/>
            <a:ext cx="653517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 </a:t>
            </a:r>
            <a:r>
              <a:rPr lang="ko-KR" altLang="en-US" sz="1400" dirty="0" err="1" smtClean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몹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23761" y="4254681"/>
            <a:ext cx="179136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Python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4487" y="4785785"/>
            <a:ext cx="1061027" cy="10800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5991" y="4785785"/>
            <a:ext cx="2545208" cy="10800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9474" y="4785785"/>
            <a:ext cx="992557" cy="108000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 스크롤 액션 슈팅게임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탑 뷰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endParaRPr lang="en-US" altLang="ko-KR" b="1" dirty="0" smtClean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Python		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인원 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b="1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01157" y="1706278"/>
            <a:ext cx="1239657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 게임 화면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10601" y="1706278"/>
            <a:ext cx="103279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8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1374</Words>
  <Application>Microsoft Office PowerPoint</Application>
  <PresentationFormat>와이드스크린</PresentationFormat>
  <Paragraphs>234</Paragraphs>
  <Slides>13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배달의민족 주아</vt:lpstr>
      <vt:lpstr>맑은 고딕</vt:lpstr>
      <vt:lpstr>메이플스토리</vt:lpstr>
      <vt:lpstr>Arial</vt:lpstr>
      <vt:lpstr>Office 테마</vt:lpstr>
      <vt:lpstr>Game Designer</vt:lpstr>
      <vt:lpstr>게임 기획 경험</vt:lpstr>
      <vt:lpstr>게임 개발 경험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임건호</dc:title>
  <dc:creator>User</dc:creator>
  <cp:lastModifiedBy>User</cp:lastModifiedBy>
  <cp:revision>328</cp:revision>
  <dcterms:created xsi:type="dcterms:W3CDTF">2021-09-25T14:00:26Z</dcterms:created>
  <dcterms:modified xsi:type="dcterms:W3CDTF">2021-11-01T02:14:38Z</dcterms:modified>
</cp:coreProperties>
</file>